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16175"/>
            <a:ext cx="86868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Side effects of mobile phone use!</a:t>
            </a:r>
            <a:endParaRPr lang="en-IN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70909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>
                <a:solidFill>
                  <a:schemeClr val="tx1"/>
                </a:solidFill>
              </a:rPr>
              <a:t>Dr Prannay Gulati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MBBS, MD (Psychiatry)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Ex </a:t>
            </a:r>
            <a:r>
              <a:rPr lang="en-US" sz="2400" dirty="0" err="1" smtClean="0">
                <a:solidFill>
                  <a:schemeClr val="tx1"/>
                </a:solidFill>
              </a:rPr>
              <a:t>PGI,Chd</a:t>
            </a:r>
            <a:r>
              <a:rPr lang="en-US" sz="2400" dirty="0" smtClean="0">
                <a:solidFill>
                  <a:schemeClr val="tx1"/>
                </a:solidFill>
              </a:rPr>
              <a:t>; Ex GMCH-32, </a:t>
            </a:r>
            <a:r>
              <a:rPr lang="en-US" sz="2400" dirty="0" err="1" smtClean="0">
                <a:solidFill>
                  <a:schemeClr val="tx1"/>
                </a:solidFill>
              </a:rPr>
              <a:t>Chd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3500" b="1" dirty="0" smtClean="0">
                <a:solidFill>
                  <a:schemeClr val="tx1"/>
                </a:solidFill>
              </a:rPr>
              <a:t>Consultant </a:t>
            </a:r>
            <a:r>
              <a:rPr lang="en-US" sz="3500" b="1" dirty="0" smtClean="0">
                <a:solidFill>
                  <a:schemeClr val="tx1"/>
                </a:solidFill>
              </a:rPr>
              <a:t>Psychiatrist </a:t>
            </a:r>
          </a:p>
          <a:p>
            <a:r>
              <a:rPr lang="en-US" sz="3500" b="1" dirty="0" smtClean="0">
                <a:solidFill>
                  <a:schemeClr val="tx1"/>
                </a:solidFill>
              </a:rPr>
              <a:t>Indus International </a:t>
            </a:r>
            <a:r>
              <a:rPr lang="en-US" sz="3500" b="1" dirty="0" smtClean="0">
                <a:solidFill>
                  <a:schemeClr val="tx1"/>
                </a:solidFill>
              </a:rPr>
              <a:t>Hospital</a:t>
            </a:r>
            <a:endParaRPr lang="en-IN" sz="3500" b="1" dirty="0" smtClean="0">
              <a:solidFill>
                <a:schemeClr val="tx1"/>
              </a:solidFill>
            </a:endParaRPr>
          </a:p>
          <a:p>
            <a:endParaRPr lang="en-IN" dirty="0"/>
          </a:p>
        </p:txBody>
      </p:sp>
      <p:pic>
        <p:nvPicPr>
          <p:cNvPr id="15362" name="Picture 2" descr="C:\Users\sony\Desktop\INDUS HOSPITAL\presentations\mobile phone side effects\smartphone-usage-per-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504883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Cyber Bullying</a:t>
            </a:r>
            <a:endParaRPr lang="en-IN" dirty="0"/>
          </a:p>
        </p:txBody>
      </p:sp>
      <p:pic>
        <p:nvPicPr>
          <p:cNvPr id="8194" name="Picture 2" descr="C:\Users\sony\Desktop\INDUS HOSPITAL\presentations\mobile phone side effects\Teen%20girl%20being%20cyberbullied_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779" y="1600200"/>
            <a:ext cx="721844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Stress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20" name="Picture 4" descr="C:\Users\sony\Desktop\INDUS HOSPITAL\presentations\mobile phone side effects\Stress-301017-e1536143915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543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Phone Addiction</a:t>
            </a:r>
            <a:endParaRPr lang="en-IN" dirty="0"/>
          </a:p>
        </p:txBody>
      </p:sp>
      <p:pic>
        <p:nvPicPr>
          <p:cNvPr id="10242" name="Picture 2" descr="C:\Users\sony\Desktop\INDUS HOSPITAL\presentations\mobile phone side effects\smartphone-addic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467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 descr="C:\Users\sony\Desktop\INDUS HOSPITAL\presentations\mobile phone side effects\chartoftheday_12403_smartphone_addiction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30579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C:\Users\sony\Desktop\INDUS HOSPITAL\presentations\mobile phone side effects\6-reasons-to-put-phone-away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9246" y="609600"/>
            <a:ext cx="4881154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sony\Desktop\INDUS HOSPITAL\presentations\mobile phone side effects\manage pho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410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 descr="C:\Users\sony\Desktop\INDUS HOSPITAL\presentations\mobile phone side effects\einstei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85800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mobile phones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Communication</a:t>
            </a:r>
          </a:p>
          <a:p>
            <a:r>
              <a:rPr lang="en-IN" dirty="0" smtClean="0"/>
              <a:t>Small and Convenient</a:t>
            </a:r>
          </a:p>
          <a:p>
            <a:r>
              <a:rPr lang="en-IN" dirty="0" smtClean="0"/>
              <a:t>Photos and Video</a:t>
            </a:r>
          </a:p>
          <a:p>
            <a:r>
              <a:rPr lang="en-IN" dirty="0" smtClean="0"/>
              <a:t>Texting</a:t>
            </a:r>
          </a:p>
          <a:p>
            <a:r>
              <a:rPr lang="en-IN" dirty="0" smtClean="0"/>
              <a:t>Fashion and Self-Expression</a:t>
            </a:r>
          </a:p>
          <a:p>
            <a:r>
              <a:rPr lang="en-IN" dirty="0" smtClean="0"/>
              <a:t>Entertainment</a:t>
            </a:r>
          </a:p>
          <a:p>
            <a:r>
              <a:rPr lang="en-IN" dirty="0" smtClean="0"/>
              <a:t>Notes and Reminders</a:t>
            </a:r>
          </a:p>
          <a:p>
            <a:r>
              <a:rPr lang="en-IN" dirty="0" smtClean="0"/>
              <a:t>Video in Real Time</a:t>
            </a:r>
          </a:p>
          <a:p>
            <a:r>
              <a:rPr lang="en-IN" dirty="0" smtClean="0"/>
              <a:t>Calendars and Organization</a:t>
            </a:r>
          </a:p>
          <a:p>
            <a:r>
              <a:rPr lang="en-IN" dirty="0" smtClean="0"/>
              <a:t>Maps, Navigation, and </a:t>
            </a:r>
            <a:r>
              <a:rPr lang="en-IN" dirty="0" smtClean="0"/>
              <a:t>Travel</a:t>
            </a:r>
          </a:p>
          <a:p>
            <a:r>
              <a:rPr lang="en-IN" dirty="0" smtClean="0"/>
              <a:t>Learning and Research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Online Banking and Finance</a:t>
            </a:r>
          </a:p>
          <a:p>
            <a:r>
              <a:rPr lang="en-IN" dirty="0" smtClean="0"/>
              <a:t>Address Book and Contacts</a:t>
            </a:r>
          </a:p>
          <a:p>
            <a:r>
              <a:rPr lang="en-IN" dirty="0" smtClean="0"/>
              <a:t>Remote Working</a:t>
            </a:r>
          </a:p>
          <a:p>
            <a:r>
              <a:rPr lang="en-IN" dirty="0" smtClean="0"/>
              <a:t>Emergencies</a:t>
            </a:r>
          </a:p>
          <a:p>
            <a:r>
              <a:rPr lang="en-IN" dirty="0" smtClean="0"/>
              <a:t>Watches and Alarm Clocks</a:t>
            </a:r>
          </a:p>
          <a:p>
            <a:r>
              <a:rPr lang="en-IN" dirty="0" smtClean="0"/>
              <a:t>Calculator</a:t>
            </a:r>
          </a:p>
          <a:p>
            <a:r>
              <a:rPr lang="en-IN" dirty="0" smtClean="0"/>
              <a:t>Flashlight/Torch</a:t>
            </a:r>
          </a:p>
          <a:p>
            <a:r>
              <a:rPr lang="en-IN" dirty="0" smtClean="0"/>
              <a:t>News, Sports, and Live Events</a:t>
            </a:r>
          </a:p>
          <a:p>
            <a:r>
              <a:rPr lang="en-IN" dirty="0" smtClean="0"/>
              <a:t>Crime Prevention and Evidence </a:t>
            </a:r>
            <a:r>
              <a:rPr lang="en-IN" dirty="0" smtClean="0"/>
              <a:t>Gathering</a:t>
            </a:r>
            <a:endParaRPr lang="en-IN" dirty="0" smtClean="0"/>
          </a:p>
        </p:txBody>
      </p:sp>
      <p:pic>
        <p:nvPicPr>
          <p:cNvPr id="11267" name="Picture 3" descr="C:\Users\sony\Desktop\INDUS HOSPITAL\presentations\mobile phone side effects\cell-phone-icon-blue_2331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1828800"/>
          </a:xfrm>
          <a:prstGeom prst="rect">
            <a:avLst/>
          </a:prstGeom>
          <a:noFill/>
        </p:spPr>
      </p:pic>
      <p:pic>
        <p:nvPicPr>
          <p:cNvPr id="9" name="Picture 3" descr="C:\Users\sony\Desktop\INDUS HOSPITAL\presentations\mobile phone side effects\cell-phone-icon-blue_2331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006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Phantom Pocket Vibration Syndrome</a:t>
            </a:r>
            <a:endParaRPr lang="en-IN" dirty="0"/>
          </a:p>
        </p:txBody>
      </p:sp>
      <p:pic>
        <p:nvPicPr>
          <p:cNvPr id="1026" name="Picture 2" descr="C:\Users\sony\Desktop\INDUS HOSPITAL\presentations\mobile phone side effects\about-68-of-people-experience-phantom-vibration-syndrome-where-you-66639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772400" cy="4585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Blurred Vision</a:t>
            </a:r>
            <a:endParaRPr lang="en-IN" dirty="0"/>
          </a:p>
        </p:txBody>
      </p:sp>
      <p:pic>
        <p:nvPicPr>
          <p:cNvPr id="2050" name="Picture 2" descr="C:\Users\sony\Desktop\INDUS HOSPITAL\presentations\mobile phone side effects\eye str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391400" cy="4495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Brain Cancer Risk</a:t>
            </a:r>
            <a:endParaRPr lang="en-IN" dirty="0"/>
          </a:p>
        </p:txBody>
      </p:sp>
      <p:pic>
        <p:nvPicPr>
          <p:cNvPr id="3074" name="Picture 2" descr="C:\Users\sony\Desktop\INDUS HOSPITAL\presentations\mobile phone side effects\cancer risk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15" y="1600200"/>
            <a:ext cx="769536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Sleep Disorders</a:t>
            </a:r>
            <a:endParaRPr lang="en-IN" dirty="0"/>
          </a:p>
        </p:txBody>
      </p:sp>
      <p:pic>
        <p:nvPicPr>
          <p:cNvPr id="4098" name="Picture 2" descr="C:\Users\sony\Desktop\INDUS HOSPITAL\presentations\mobile phone side effects\sleep disord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05781"/>
            <a:ext cx="74676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Neck and Back Pain</a:t>
            </a:r>
            <a:endParaRPr lang="en-IN" dirty="0"/>
          </a:p>
        </p:txBody>
      </p:sp>
      <p:pic>
        <p:nvPicPr>
          <p:cNvPr id="5122" name="Picture 2" descr="C:\Users\sony\Desktop\INDUS HOSPITAL\presentations\mobile phone side effects\neck str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87741"/>
            <a:ext cx="8229600" cy="395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Accidents</a:t>
            </a:r>
            <a:endParaRPr lang="en-IN" dirty="0"/>
          </a:p>
        </p:txBody>
      </p:sp>
      <p:pic>
        <p:nvPicPr>
          <p:cNvPr id="6146" name="Picture 2" descr="C:\Users\sony\Desktop\INDUS HOSPITAL\presentations\mobile phone side effects\accid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9594"/>
            <a:ext cx="70104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Increases Anxiety</a:t>
            </a:r>
            <a:endParaRPr lang="en-IN" dirty="0"/>
          </a:p>
        </p:txBody>
      </p:sp>
      <p:pic>
        <p:nvPicPr>
          <p:cNvPr id="7171" name="Picture 3" descr="C:\Users\sony\Desktop\INDUS HOSPITAL\presentations\mobile phone side effects\phone-causing-anxiet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719" y="1600200"/>
            <a:ext cx="68525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115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Side effects of mobile phone use!</vt:lpstr>
      <vt:lpstr>Uses of mobile phones</vt:lpstr>
      <vt:lpstr>Phantom Pocket Vibration Syndrome</vt:lpstr>
      <vt:lpstr>Blurred Vision</vt:lpstr>
      <vt:lpstr>Brain Cancer Risk</vt:lpstr>
      <vt:lpstr>Sleep Disorders</vt:lpstr>
      <vt:lpstr>Neck and Back Pain</vt:lpstr>
      <vt:lpstr>Accidents</vt:lpstr>
      <vt:lpstr>Increases Anxiety</vt:lpstr>
      <vt:lpstr>Cyber Bullying</vt:lpstr>
      <vt:lpstr>Stress</vt:lpstr>
      <vt:lpstr>Phone Addiction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effects of mobile phone use</dc:title>
  <dc:creator>sony</dc:creator>
  <cp:lastModifiedBy>sony</cp:lastModifiedBy>
  <cp:revision>10</cp:revision>
  <dcterms:created xsi:type="dcterms:W3CDTF">2006-08-16T00:00:00Z</dcterms:created>
  <dcterms:modified xsi:type="dcterms:W3CDTF">2019-12-09T17:55:19Z</dcterms:modified>
</cp:coreProperties>
</file>